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29" autoAdjust="0"/>
    <p:restoredTop sz="94660"/>
  </p:normalViewPr>
  <p:slideViewPr>
    <p:cSldViewPr snapToGrid="0">
      <p:cViewPr>
        <p:scale>
          <a:sx n="150" d="100"/>
          <a:sy n="150" d="100"/>
        </p:scale>
        <p:origin x="960" y="42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F13B403-27FE-DEAA-FE8C-906DB00A48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60515D8-37DA-B632-A5A9-EB734E02B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536CCB0-11FC-28FD-6874-8A0C5F5BF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C91C00D-8226-AF46-89A7-4EC68425D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4D33100-E820-2819-23A6-46131960A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29068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AB8FD0-E21C-3451-ECA5-5D7EE96C8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8890D94-7C13-8A17-DE96-E2E5B912AD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EF8C3FA-07EA-8C95-07C0-B2C864F1F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7FF5219-C1F0-F7E8-2AE7-C4236ADD3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223311-2DD2-C91E-76DA-A15FD8750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80227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3A748C96-6D35-CCDF-8FC9-8666C43AEA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D543D2D-CB18-37C4-61AF-E0002DDC2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095260D-C9B6-8326-57F5-495DC843F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7161503-1A71-137E-1EFC-6B4A1BE2F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86745A6-587D-6692-D326-96234212E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9858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0FBA40-5819-0AC1-9477-B42990FFB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055E5D1-B82A-233E-942D-37A807FC4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11281D4-F582-6FEF-3C49-487641615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F65D4D7-692C-A95B-558B-590E1552C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5B3BE25-B403-496F-6267-5995B58E1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37814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8C831D6-52C6-2CF4-7F05-A6ECB462A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6A0A4C7-A5ED-FDF5-568D-632FDB628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9FDBB7E-BF6A-482B-3384-17F114B85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F6E08F0-A15A-D0F9-DE65-48DBDC4D4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7F32267-D5DB-4ADF-FAFB-B3102C20D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16425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3E0C30-20D2-7AD6-0CE2-E2BB8648B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472DF22-076B-8605-F8C3-1AA8D5EDBA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E8AF429-8E8E-91A2-67DC-BBC95971C4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31923F5-3910-C363-97EC-6E6B477DC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4C47BA5-E667-4961-0256-F496E2887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5F430C2-E06F-E8E1-43FC-EC0ECEEEC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50250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DD6772-1D04-DED2-1E33-35EDA201C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8EA580E-DDED-885F-549F-84B8CC4E3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97A180E-51DA-EFBD-B676-636D0F89E3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DF5017FB-6740-FB18-FA1A-B731D6F616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D6DD34F-AC0C-B027-3EE7-EBCAD48B1C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F4407BA-69C2-DD92-79D5-389D72BB6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F9874789-8FE9-A26B-C07B-96851F24D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26D41C63-8D5C-93E9-5799-3778F581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08317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7490DE-FA9E-D435-F071-0F0373AF8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CF64CD0-7835-8643-DB0F-DEB77B26E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959928A-CB31-14F5-22B3-57CC34167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CB8E3DB-C542-F09A-41D4-8FC180AA4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20619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CA8C821-5902-77E2-44F6-ADEF08E83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BB559728-2BF0-F13C-DDE1-52902B61E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BBFA788-15AB-D9C0-FF0E-01BE57C8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25453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DEF462-4F17-BA38-986A-A2CB3D10E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4CAE4EF-A226-DC37-6770-CAB9D6045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A903070-F265-6749-8CF0-8F30B856D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7BF41D3-C876-F5B4-54C1-CB442C89A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67854DC-B9C2-4FF4-8632-258E7AC48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6A815ED-6579-2C01-A177-5FB726B58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3896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5604E1-0AA5-04F0-0D34-FC6A4FF5C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49532523-8C22-F25F-E887-B351A54AE1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C234DE4-B37B-3CE5-D9DF-1D5FD143E2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3FDAD6B-DB93-9EC5-C075-7BC8B9C9E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C55E8CB4-DD79-C4B9-0E40-D77E2A729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978A938-228A-475B-2B3C-078B6705A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1213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D5BE5901-D05B-E399-1F64-B74002B05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D73B315-5AA5-E305-FC7A-11F050A9D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E9A625D-6A33-112D-E8E1-D03EA4B085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C397A-42A2-4460-ACFA-60C9D1189BB0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679E0A1-E48F-FA5B-BE81-5E77CE2529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6F116D6-8DF5-4DC2-A3E6-44A86D9E2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1233D-6435-4DD0-9CE7-ECF193EB7DB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03823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Century" panose="0204060405050502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Century" panose="020406040505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Century" panose="020406040505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Century" panose="020406040505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Century" panose="020406040505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Century" panose="020406040505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E3A955D-511A-BF75-C832-BB8C29A7B0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SCP Alapítvány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ECAF81B-4071-BE1C-88A2-2EEC089358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Készítette: Csöngető Csongor, Kapocsi Hunor, Tompos Gergő</a:t>
            </a:r>
          </a:p>
        </p:txBody>
      </p:sp>
    </p:spTree>
    <p:extLst>
      <p:ext uri="{BB962C8B-B14F-4D97-AF65-F5344CB8AC3E}">
        <p14:creationId xmlns:p14="http://schemas.microsoft.com/office/powerpoint/2010/main" val="958078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9819C3-B3E2-B8D0-B881-27168D96A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 az az SCP?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14450A0-6AB3-91E8-59E3-C91DEF6A3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Az SCP egy </a:t>
            </a:r>
            <a:r>
              <a:rPr lang="hu-HU" dirty="0" err="1"/>
              <a:t>creepypasta</a:t>
            </a:r>
            <a:r>
              <a:rPr lang="hu-HU" dirty="0"/>
              <a:t>, mely a SCP </a:t>
            </a:r>
            <a:r>
              <a:rPr lang="hu-HU" dirty="0" err="1"/>
              <a:t>Foundation</a:t>
            </a:r>
            <a:r>
              <a:rPr lang="hu-HU" dirty="0"/>
              <a:t> birtokában lévő anomáliákról szól.</a:t>
            </a:r>
          </a:p>
          <a:p>
            <a:r>
              <a:rPr lang="hu-HU" dirty="0"/>
              <a:t>Az SCP </a:t>
            </a:r>
            <a:r>
              <a:rPr lang="hu-HU" dirty="0" err="1"/>
              <a:t>Foundation</a:t>
            </a:r>
            <a:r>
              <a:rPr lang="hu-HU" dirty="0"/>
              <a:t> egy titkos szervezet, mely feltehetőleg már több évszázada létezik.</a:t>
            </a:r>
          </a:p>
          <a:p>
            <a:r>
              <a:rPr lang="hu-HU" dirty="0" err="1"/>
              <a:t>Secure</a:t>
            </a:r>
            <a:r>
              <a:rPr lang="hu-HU" dirty="0"/>
              <a:t> – </a:t>
            </a:r>
            <a:r>
              <a:rPr lang="hu-HU" dirty="0" err="1"/>
              <a:t>Contain</a:t>
            </a:r>
            <a:r>
              <a:rPr lang="hu-HU" dirty="0"/>
              <a:t> – </a:t>
            </a:r>
            <a:r>
              <a:rPr lang="hu-HU" dirty="0" err="1"/>
              <a:t>Protect</a:t>
            </a:r>
            <a:r>
              <a:rPr lang="hu-HU" dirty="0"/>
              <a:t>:</a:t>
            </a:r>
          </a:p>
          <a:p>
            <a:pPr lvl="1"/>
            <a:r>
              <a:rPr lang="hu-HU" dirty="0"/>
              <a:t>elfogja az anomáliákat</a:t>
            </a:r>
          </a:p>
          <a:p>
            <a:pPr lvl="1"/>
            <a:r>
              <a:rPr lang="hu-HU" dirty="0"/>
              <a:t>elzárja és folyamatos megfigyelés alatt tartja őket</a:t>
            </a:r>
          </a:p>
          <a:p>
            <a:pPr lvl="1"/>
            <a:r>
              <a:rPr lang="hu-HU" dirty="0"/>
              <a:t>megvédi az emberiséget</a:t>
            </a:r>
          </a:p>
        </p:txBody>
      </p:sp>
    </p:spTree>
    <p:extLst>
      <p:ext uri="{BB962C8B-B14F-4D97-AF65-F5344CB8AC3E}">
        <p14:creationId xmlns:p14="http://schemas.microsoft.com/office/powerpoint/2010/main" val="2989984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colorTemperature colorTemp="8275"/>
                    </a14:imgEffect>
                    <a14:imgEffect>
                      <a14:saturation sat="93000"/>
                    </a14:imgEffect>
                    <a14:imgEffect>
                      <a14:brightnessContrast bright="-16000" contrast="4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BF1873-DF39-D990-1991-822E0A6CB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weboldalról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B3E31C4-8EDB-5206-AB17-793DCAC39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Lore</a:t>
            </a:r>
            <a:r>
              <a:rPr lang="hu-HU" dirty="0"/>
              <a:t>:</a:t>
            </a:r>
          </a:p>
          <a:p>
            <a:pPr lvl="1"/>
            <a:r>
              <a:rPr lang="hu-HU" dirty="0"/>
              <a:t>Egy alapítványban dolgozó személy információt szivárogtatott.</a:t>
            </a:r>
          </a:p>
          <a:p>
            <a:pPr lvl="1"/>
            <a:r>
              <a:rPr lang="hu-HU" dirty="0"/>
              <a:t>Véleménye szerint az embereknek joga van tudni az őket fenyegető veszélyről.</a:t>
            </a:r>
          </a:p>
          <a:p>
            <a:pPr lvl="1"/>
            <a:r>
              <a:rPr lang="hu-HU" dirty="0"/>
              <a:t>Lehetőséget ad anomáliák bejelentésére.</a:t>
            </a:r>
          </a:p>
          <a:p>
            <a:r>
              <a:rPr lang="hu-HU" dirty="0"/>
              <a:t>A weboldal ezt a történetet tükrözi.</a:t>
            </a:r>
          </a:p>
        </p:txBody>
      </p:sp>
    </p:spTree>
    <p:extLst>
      <p:ext uri="{BB962C8B-B14F-4D97-AF65-F5344CB8AC3E}">
        <p14:creationId xmlns:p14="http://schemas.microsoft.com/office/powerpoint/2010/main" val="3862577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69000"/>
                    </a14:imgEffect>
                  </a14:imgLayer>
                </a14:imgProps>
              </a:ext>
            </a:extLst>
          </a:blip>
          <a:srcRect/>
          <a:stretch>
            <a:fillRect t="-52000" b="-5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397C40-1D77-3771-B881-8EB05E497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B4782C3-5009-79D8-CEF9-FB41D0E0F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13328" cy="4351338"/>
          </a:xfrm>
        </p:spPr>
        <p:txBody>
          <a:bodyPr/>
          <a:lstStyle/>
          <a:p>
            <a:r>
              <a:rPr lang="hu-HU" dirty="0"/>
              <a:t>Csöngető Csongor:</a:t>
            </a:r>
          </a:p>
          <a:p>
            <a:pPr lvl="1"/>
            <a:r>
              <a:rPr lang="hu-HU" dirty="0"/>
              <a:t>Anomáliák oldal</a:t>
            </a:r>
          </a:p>
          <a:p>
            <a:pPr lvl="1"/>
            <a:r>
              <a:rPr lang="hu-HU" dirty="0"/>
              <a:t>Képek és szöveg gyűjtése</a:t>
            </a:r>
          </a:p>
          <a:p>
            <a:pPr lvl="1"/>
            <a:r>
              <a:rPr lang="hu-HU" dirty="0" err="1"/>
              <a:t>Footer</a:t>
            </a:r>
            <a:endParaRPr lang="hu-HU" dirty="0"/>
          </a:p>
          <a:p>
            <a:pPr lvl="1"/>
            <a:r>
              <a:rPr lang="hu-HU" dirty="0"/>
              <a:t>Menü</a:t>
            </a:r>
          </a:p>
          <a:p>
            <a:pPr lvl="1"/>
            <a:r>
              <a:rPr lang="hu-HU" dirty="0" err="1"/>
              <a:t>Header</a:t>
            </a:r>
            <a:endParaRPr lang="hu-HU" dirty="0"/>
          </a:p>
          <a:p>
            <a:pPr lvl="1"/>
            <a:r>
              <a:rPr lang="hu-HU" dirty="0"/>
              <a:t>Prezentáció</a:t>
            </a:r>
          </a:p>
          <a:p>
            <a:endParaRPr lang="hu-HU" dirty="0"/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id="{9DA4D854-403F-672B-901E-7B37D5C38361}"/>
              </a:ext>
            </a:extLst>
          </p:cNvPr>
          <p:cNvSpPr txBox="1">
            <a:spLocks/>
          </p:cNvSpPr>
          <p:nvPr/>
        </p:nvSpPr>
        <p:spPr>
          <a:xfrm>
            <a:off x="4517978" y="1825625"/>
            <a:ext cx="37133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Kapocsi Hunor:</a:t>
            </a:r>
          </a:p>
          <a:p>
            <a:pPr lvl="1"/>
            <a:r>
              <a:rPr lang="hu-HU" dirty="0"/>
              <a:t>Kezdőlap</a:t>
            </a:r>
          </a:p>
          <a:p>
            <a:pPr lvl="1"/>
            <a:r>
              <a:rPr lang="hu-HU" dirty="0"/>
              <a:t>Anomália bejelentése oldal</a:t>
            </a:r>
          </a:p>
          <a:p>
            <a:pPr lvl="1"/>
            <a:r>
              <a:rPr lang="hu-HU" dirty="0" err="1"/>
              <a:t>Github</a:t>
            </a:r>
            <a:r>
              <a:rPr lang="hu-HU" dirty="0"/>
              <a:t> </a:t>
            </a:r>
            <a:r>
              <a:rPr lang="hu-HU" dirty="0" err="1"/>
              <a:t>repository</a:t>
            </a:r>
            <a:endParaRPr lang="hu-HU" dirty="0"/>
          </a:p>
          <a:p>
            <a:pPr lvl="1"/>
            <a:r>
              <a:rPr lang="hu-HU" dirty="0"/>
              <a:t>Egységes CSS</a:t>
            </a:r>
          </a:p>
          <a:p>
            <a:endParaRPr lang="hu-HU" dirty="0"/>
          </a:p>
        </p:txBody>
      </p:sp>
      <p:sp>
        <p:nvSpPr>
          <p:cNvPr id="5" name="Tartalom helye 2">
            <a:extLst>
              <a:ext uri="{FF2B5EF4-FFF2-40B4-BE49-F238E27FC236}">
                <a16:creationId xmlns:a16="http://schemas.microsoft.com/office/drawing/2014/main" id="{18BBF54B-C6C7-8112-F7E8-7B89F23817C7}"/>
              </a:ext>
            </a:extLst>
          </p:cNvPr>
          <p:cNvSpPr txBox="1">
            <a:spLocks/>
          </p:cNvSpPr>
          <p:nvPr/>
        </p:nvSpPr>
        <p:spPr>
          <a:xfrm>
            <a:off x="8197755" y="1825625"/>
            <a:ext cx="37133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Century" panose="0204060405050502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Tompos Gergő:</a:t>
            </a:r>
          </a:p>
          <a:p>
            <a:pPr lvl="1"/>
            <a:r>
              <a:rPr lang="hu-HU" dirty="0" err="1"/>
              <a:t>Readme</a:t>
            </a:r>
            <a:endParaRPr lang="hu-HU" dirty="0"/>
          </a:p>
          <a:p>
            <a:pPr lvl="1"/>
            <a:r>
              <a:rPr lang="hu-HU" dirty="0"/>
              <a:t>Az SCP-</a:t>
            </a:r>
            <a:r>
              <a:rPr lang="hu-HU" dirty="0" err="1"/>
              <a:t>ről</a:t>
            </a:r>
            <a:r>
              <a:rPr lang="hu-HU" dirty="0"/>
              <a:t> oldal</a:t>
            </a:r>
          </a:p>
          <a:p>
            <a:pPr lvl="1"/>
            <a:r>
              <a:rPr lang="hu-HU" dirty="0"/>
              <a:t>Kapcsolat oldal</a:t>
            </a:r>
          </a:p>
        </p:txBody>
      </p:sp>
    </p:spTree>
    <p:extLst>
      <p:ext uri="{BB962C8B-B14F-4D97-AF65-F5344CB8AC3E}">
        <p14:creationId xmlns:p14="http://schemas.microsoft.com/office/powerpoint/2010/main" val="4027652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4B049E33-1A87-B0B9-A7E3-1A916D609B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/>
          <a:lstStyle/>
          <a:p>
            <a:r>
              <a:rPr lang="hu-HU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3546786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137</Words>
  <Application>Microsoft Office PowerPoint</Application>
  <PresentationFormat>Szélesvásznú</PresentationFormat>
  <Paragraphs>33</Paragraphs>
  <Slides>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9" baseType="lpstr">
      <vt:lpstr>Arial</vt:lpstr>
      <vt:lpstr>Calibri</vt:lpstr>
      <vt:lpstr>Century</vt:lpstr>
      <vt:lpstr>Office-téma</vt:lpstr>
      <vt:lpstr>SCP Alapítvány</vt:lpstr>
      <vt:lpstr>Mi az az SCP?</vt:lpstr>
      <vt:lpstr>A weboldalról</vt:lpstr>
      <vt:lpstr>Munkamegosztás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SCP Alapítvány</dc:title>
  <dc:creator>Csongor Csöngető</dc:creator>
  <cp:lastModifiedBy>Csongor Csöngető</cp:lastModifiedBy>
  <cp:revision>11</cp:revision>
  <dcterms:created xsi:type="dcterms:W3CDTF">2023-05-02T12:42:10Z</dcterms:created>
  <dcterms:modified xsi:type="dcterms:W3CDTF">2023-05-02T14:54:07Z</dcterms:modified>
</cp:coreProperties>
</file>

<file path=docProps/thumbnail.jpeg>
</file>